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8f09c19c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8f09c19c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8f09c19c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8f09c19c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f09c19c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f09c19c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8d7bd4f54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8d7bd4f54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8d7bd4f54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8d7bd4f54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8d7bd4f5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8d7bd4f5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6ee346c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6ee346c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6d9483e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6d9483e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8d7bd4f5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8d7bd4f5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f09c19c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f09c19c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f09c19c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f09c19c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6ee346c5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6ee346c5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kloverproducts.com/klover-mik/how-parabolic-microphones-work/" TargetMode="External"/><Relationship Id="rId4" Type="http://schemas.openxmlformats.org/officeDocument/2006/relationships/hyperlink" Target="http://www.onlinegrecoaching.com/coordinate-geometry-parabola/" TargetMode="External"/><Relationship Id="rId5" Type="http://schemas.openxmlformats.org/officeDocument/2006/relationships/hyperlink" Target="https://colalg.math.csusb.edu/~devel/precalcdemo/conics/src/parabola.html" TargetMode="External"/><Relationship Id="rId6" Type="http://schemas.openxmlformats.org/officeDocument/2006/relationships/hyperlink" Target="https://www.wildtronics.com/parabolicarticle.html#.XMivc-hKg2z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410575"/>
            <a:ext cx="5017500" cy="19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Parabolic Reflector Microphone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Cameron Pagan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Mount Saint Mary College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MTH 4040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 Example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Question: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cross section of a satellite dish is a parabola. Signals from a satellite strike the surface of the dish and are reflected to a single point (the focus), where the receiver is located. If the dish is 16 feet across at its opening and 2 feet deep at its center , at what a position should the receiver be placed? (Find p)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 Example cont.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952" y="1424075"/>
            <a:ext cx="5945273" cy="34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Example Breakdown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1297500" y="1400050"/>
            <a:ext cx="70389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16 Feet apart (8 each side) = x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2 feet deep = 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Focus equation: x</a:t>
            </a:r>
            <a:r>
              <a:rPr baseline="30000" lang="en" sz="18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= 4py where p is the focus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(8)</a:t>
            </a:r>
            <a:r>
              <a:rPr baseline="30000" lang="en" sz="18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= 4p(2)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64 =8p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p=8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means that the receiver needs to be 8 feet above the vertex!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Resources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1297500" y="16168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https://kloverproducts.com/klover-mik/how-parabolic-microphones-work/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http://www.onlinegrecoaching.com/coordinate-geometry-parabola/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https://colalg.math.csusb.edu/~devel/precalcdemo/conics/src/parabola.html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https://www.wildtronics.com/parabolicarticle.html#.XMivc-hKg2z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is it?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846500" cy="35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parabolic microphone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is an instrument that uses a parabolic reflector to collect and focus sound waves on a transducer.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transducer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is a device that converts energy from one form to another. (In this case, it turns </a:t>
            </a:r>
            <a:r>
              <a:rPr i="1" lang="en" sz="1800">
                <a:latin typeface="Roboto"/>
                <a:ea typeface="Roboto"/>
                <a:cs typeface="Roboto"/>
                <a:sym typeface="Roboto"/>
              </a:rPr>
              <a:t>sound energy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into </a:t>
            </a:r>
            <a:r>
              <a:rPr i="1" lang="en" sz="1800">
                <a:latin typeface="Roboto"/>
                <a:ea typeface="Roboto"/>
                <a:cs typeface="Roboto"/>
                <a:sym typeface="Roboto"/>
              </a:rPr>
              <a:t>electrical energy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550" y="3044975"/>
            <a:ext cx="2740300" cy="18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0925" y="2925438"/>
            <a:ext cx="24574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is it used for?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25715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Sporting Events (Field Audio)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Bird Calls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Eavesdropping (Espionage and Law Enforcement)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Useful since it can pick up sounds from long distances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Other Commonly Used Mics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567550"/>
            <a:ext cx="70389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Shotgun Mic -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Used commonly for interviews. Directional mic that picks up audio between 1 and 3 feet. 	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Lav Mic -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Used commonly for interviews. Attached onto subjects’ shirt or area near their mouth to pick up their voice.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175" y="2966950"/>
            <a:ext cx="2104900" cy="2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1925" y="3023466"/>
            <a:ext cx="4247055" cy="19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How it works?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1297500" y="1567550"/>
            <a:ext cx="77754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Anything approaching the dish that is parallel to the dish’s center line and perpendicular to the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directrix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* is then reflected and focused to a single point.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When a parallel line hits the inner surface at any point, the slope at that point will reflect the line into the "focus" of the parabola.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An infinite number of parallel lines could hit and they all would go to the focus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Sound Energy to Electrical Energy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Extreme precision needed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slightest turn can disrupt the audio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825" y="3545350"/>
            <a:ext cx="3264175" cy="15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Most Important Factor!!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SHAPE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is the most important factor in the creation of a parabolic microphone.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microphone needs to match specifications exactly or else the collection of the sound suffers.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Sounds comes out distorted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Amplification is reduced due to sound energy being scattered focused on a single point.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Math Behind It All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1297500" y="1567550"/>
            <a:ext cx="70389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parabola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is a set of all points in a plane that are equidistant from a fixed line (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directrix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) and fixed point (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focus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) in the plane.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Axis of the parabola -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line that goes through the focus and is perpendicular to the directrix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Vertex of the parabola -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point of intersection of the parabola with the axis.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Anything approaching the dish that is parallel to the dish’s center line and perpendicular to the directrix is then reflected and focused to a single point (the focus!)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cont.</a:t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850" y="1414025"/>
            <a:ext cx="5739450" cy="30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1297500" y="4341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Does Distance Affect the Volume?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1297500" y="1567550"/>
            <a:ext cx="78465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audio signal is reduced by 6dB when the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distance is doubled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amplifier is able to gather all the sound it picks up and increase the audio and noise levels.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Inverse Square Law -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a law stating that 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specified physical quantity or intensity changes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 inverse proportion to the square of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distance from the source. 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125" y="2393675"/>
            <a:ext cx="2749874" cy="274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